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74" r:id="rId2"/>
    <p:sldId id="280" r:id="rId3"/>
    <p:sldId id="283" r:id="rId4"/>
    <p:sldId id="284" r:id="rId5"/>
  </p:sldIdLst>
  <p:sldSz cx="9144000" cy="4846638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68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059D47EF-4653-4905-B446-6E6891274D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38608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95263" y="685800"/>
            <a:ext cx="64674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D42BA0CB-CA78-4148-B429-4819942E75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159597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C0E84F3-D98F-4331-9A65-6298FE0A6E84}" type="slidenum">
              <a:rPr lang="zh-TW" altLang="en-US"/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88192E9-8021-4C52-A413-3F3121E2EDD3}" type="slidenum">
              <a:rPr lang="zh-TW" altLang="en-US"/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70B03B6-B6EE-4517-9E72-556709E0C6E8}" type="slidenum">
              <a:rPr lang="zh-TW" altLang="en-US"/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8CD7022-3FDA-479C-80BC-9B82B59D071A}" type="slidenum">
              <a:rPr lang="zh-TW" altLang="en-US"/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78656262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3993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4650" y="452278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TimothyLiang\TCM\&#32854;&#24466;&#35433;&#27468;\MIDI\hymnary332.mid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-508" y="773050"/>
            <a:ext cx="9144000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從我活出祢的自己， 耶</a:t>
            </a:r>
            <a:r>
              <a:rPr lang="zh-TW" altLang="en-US"/>
              <a:t>穌，祢是</a:t>
            </a:r>
            <a:r>
              <a:rPr lang="zh-TW" altLang="en-US" dirty="0"/>
              <a:t>我生命；</a:t>
            </a:r>
          </a:p>
          <a:p>
            <a:pPr algn="ctr" eaLnBrk="1" hangingPunct="1"/>
            <a:r>
              <a:rPr lang="en-US" altLang="zh-TW" sz="2800" dirty="0"/>
              <a:t>Live out Thy life within me, O Jesus King of kings! </a:t>
            </a:r>
          </a:p>
          <a:p>
            <a:pPr algn="ctr" eaLnBrk="1" hangingPunct="1"/>
            <a:r>
              <a:rPr lang="zh-TW" altLang="en-US" dirty="0"/>
              <a:t>對於我的所有問題，求祢以祢為答應。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Be Thou Thyself the answer to all my questionings.</a:t>
            </a:r>
            <a:r>
              <a:rPr lang="en-US" altLang="zh-TW" dirty="0"/>
              <a:t> </a:t>
            </a:r>
            <a:endParaRPr lang="en-US" altLang="zh-TW" sz="2800" dirty="0"/>
          </a:p>
          <a:p>
            <a:pPr algn="ctr" eaLnBrk="1" hangingPunct="1"/>
            <a:r>
              <a:rPr lang="zh-TW" altLang="en-US" dirty="0"/>
              <a:t>從我活出祢的自己，一切事上能隨意； 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Live out Thy life within me, in all things have Thy way!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我不過是透明用器，為著彰顯祢秘密。</a:t>
            </a:r>
            <a:endParaRPr lang="zh-TW" altLang="en-US" sz="3000" dirty="0"/>
          </a:p>
          <a:p>
            <a:pPr algn="ctr" eaLnBrk="1" hangingPunct="1"/>
            <a:r>
              <a:rPr lang="en-US" altLang="zh-TW" sz="2800" dirty="0"/>
              <a:t>I, the transparent medium Thy glory to display.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472"/>
            <a:ext cx="9144000" cy="720663"/>
          </a:xfrm>
          <a:prstGeom prst="rect">
            <a:avLst/>
          </a:prstGeom>
        </p:spPr>
        <p:txBody>
          <a:bodyPr/>
          <a:lstStyle/>
          <a:p>
            <a:pPr marL="381000"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H314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從我活出祢的自己</a:t>
            </a:r>
            <a:r>
              <a:rPr lang="en-US" altLang="zh-TW" sz="2600" b="1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LIVE OUT THY LIFE WITHIN ME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pic>
        <p:nvPicPr>
          <p:cNvPr id="2057" name="hymnary332.mid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2324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0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7"/>
                  </p:tgtEl>
                </p:cond>
              </p:nextCondLst>
            </p:seq>
            <p:audio>
              <p:cMediaNode numSld="6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05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PMingLiU" pitchFamily="18" charset="-120"/>
              </a:rPr>
              <a:t>H314  (</a:t>
            </a:r>
            <a:r>
              <a:rPr lang="zh-TW" altLang="en-US" sz="2400" dirty="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PMingLiU" pitchFamily="18" charset="-120"/>
              </a:rPr>
              <a:t>2/4)</a:t>
            </a:r>
          </a:p>
          <a:p>
            <a:pPr algn="ctr" eaLnBrk="1" hangingPunct="1"/>
            <a:r>
              <a:rPr lang="zh-TW" altLang="en-US" dirty="0"/>
              <a:t>殿宇今已完全奉獻，已除所有的不潔；</a:t>
            </a:r>
          </a:p>
          <a:p>
            <a:pPr algn="ctr" eaLnBrk="1" hangingPunct="1"/>
            <a:r>
              <a:rPr lang="en-US" altLang="zh-TW" sz="2800" dirty="0"/>
              <a:t>The temple has been yielded and purified of sin;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但願祢的榮耀火燄，今從裡面就露擷。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Let Thy Shekinah glory now flash forth from within.</a:t>
            </a:r>
          </a:p>
          <a:p>
            <a:pPr algn="ctr" eaLnBrk="1" hangingPunct="1"/>
            <a:r>
              <a:rPr lang="zh-TW" altLang="en-US" dirty="0"/>
              <a:t>全地現在都當肅穆，我的身體今進供；</a:t>
            </a:r>
          </a:p>
          <a:p>
            <a:pPr algn="ctr" eaLnBrk="1" hangingPunct="1"/>
            <a:r>
              <a:rPr lang="en-US" altLang="zh-TW" sz="2800" dirty="0"/>
              <a:t>And all the earth keep silence, the body henceforth be</a:t>
            </a:r>
            <a:endParaRPr lang="zh-TW" altLang="en-US" sz="2800" dirty="0"/>
          </a:p>
          <a:p>
            <a:pPr algn="ctr" eaLnBrk="1" hangingPunct="1"/>
            <a:r>
              <a:rPr lang="zh-TW" altLang="en-US" dirty="0"/>
              <a:t>作祢順服、安靜奴僕，只有被祢來推動。</a:t>
            </a:r>
          </a:p>
          <a:p>
            <a:pPr algn="ctr" eaLnBrk="1" hangingPunct="1"/>
            <a:r>
              <a:rPr lang="en-US" altLang="zh-TW" sz="2800" dirty="0"/>
              <a:t>Thy silent, docile servant, moved only as by Thee.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71438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H314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3/4)</a:t>
            </a:r>
          </a:p>
          <a:p>
            <a:pPr algn="ctr" eaLnBrk="1" hangingPunct="1"/>
            <a:r>
              <a:rPr lang="zh-TW" altLang="en-US"/>
              <a:t>所有肢體每個時刻，約束、等候祢發言；</a:t>
            </a:r>
          </a:p>
          <a:p>
            <a:pPr algn="ctr" eaLnBrk="1" hangingPunct="1"/>
            <a:r>
              <a:rPr lang="en-US" altLang="zh-TW" sz="2800"/>
              <a:t>Its members every moment held subject to Thy call;</a:t>
            </a:r>
          </a:p>
          <a:p>
            <a:pPr algn="ctr" eaLnBrk="1" hangingPunct="1"/>
            <a:r>
              <a:rPr lang="zh-TW" altLang="en-US"/>
              <a:t>準備為祢前來負軛</a:t>
            </a:r>
            <a:r>
              <a:rPr lang="en-US" altLang="zh-TW"/>
              <a:t> </a:t>
            </a:r>
            <a:r>
              <a:rPr lang="zh-TW" altLang="en-US"/>
              <a:t>，或是不用放一邊。</a:t>
            </a:r>
            <a:endParaRPr lang="en-US" altLang="zh-TW"/>
          </a:p>
          <a:p>
            <a:pPr algn="ctr" eaLnBrk="1" hangingPunct="1"/>
            <a:r>
              <a:rPr lang="en-US" altLang="zh-TW" sz="2800"/>
              <a:t>Ready to have Thee use them, or not be used at all.</a:t>
            </a:r>
          </a:p>
          <a:p>
            <a:pPr algn="ctr" eaLnBrk="1" hangingPunct="1"/>
            <a:r>
              <a:rPr lang="zh-TW" altLang="en-US"/>
              <a:t>約束，沒有不安追求，沒有緊張與受壓；</a:t>
            </a:r>
          </a:p>
          <a:p>
            <a:pPr algn="ctr" eaLnBrk="1" hangingPunct="1"/>
            <a:r>
              <a:rPr lang="en-US" altLang="zh-TW" sz="2800"/>
              <a:t>Held without restless longing, or strain or stress or fret,</a:t>
            </a:r>
            <a:endParaRPr lang="zh-TW" altLang="en-US" sz="2800"/>
          </a:p>
          <a:p>
            <a:pPr algn="ctr" eaLnBrk="1" hangingPunct="1"/>
            <a:r>
              <a:rPr lang="zh-TW" altLang="en-US"/>
              <a:t>沒有因受對付怨尤，沒有因懊悔倒下。</a:t>
            </a:r>
          </a:p>
          <a:p>
            <a:pPr algn="ctr" eaLnBrk="1" hangingPunct="1"/>
            <a:r>
              <a:rPr lang="en-US" altLang="zh-TW" sz="2800"/>
              <a:t>Or chafing at Thy dealings, or thoughts of vain regret.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PMingLiU" pitchFamily="18" charset="-120"/>
              </a:rPr>
              <a:t>H314  (</a:t>
            </a:r>
            <a:r>
              <a:rPr lang="zh-TW" altLang="en-US" sz="2400">
                <a:latin typeface="Arial" charset="0"/>
                <a:ea typeface="PMingLiU" pitchFamily="18" charset="-120"/>
              </a:rPr>
              <a:t>節</a:t>
            </a:r>
            <a:r>
              <a:rPr lang="en-US" altLang="zh-TW" sz="2400">
                <a:latin typeface="Arial" charset="0"/>
                <a:ea typeface="PMingLiU" pitchFamily="18" charset="-120"/>
              </a:rPr>
              <a:t>4/4)</a:t>
            </a:r>
          </a:p>
          <a:p>
            <a:pPr algn="ctr" eaLnBrk="1" hangingPunct="1"/>
            <a:r>
              <a:rPr lang="zh-TW" altLang="en-US"/>
              <a:t>乃是柔輭、安靜、安息，脫離傾向與成見；</a:t>
            </a:r>
          </a:p>
          <a:p>
            <a:pPr algn="ctr" eaLnBrk="1" hangingPunct="1"/>
            <a:r>
              <a:rPr lang="en-US" altLang="zh-TW" sz="2800"/>
              <a:t>But restful, calm and plaint, from bend and bias free,</a:t>
            </a:r>
          </a:p>
          <a:p>
            <a:pPr algn="ctr" eaLnBrk="1" hangingPunct="1"/>
            <a:r>
              <a:rPr lang="zh-TW" altLang="en-US"/>
              <a:t>讓祢能夠自由定意</a:t>
            </a:r>
            <a:r>
              <a:rPr lang="en-US" altLang="zh-TW"/>
              <a:t> </a:t>
            </a:r>
            <a:r>
              <a:rPr lang="zh-TW" altLang="en-US"/>
              <a:t>，當祢對我有指點。</a:t>
            </a:r>
            <a:endParaRPr lang="en-US" altLang="zh-TW"/>
          </a:p>
          <a:p>
            <a:pPr algn="ctr" eaLnBrk="1" hangingPunct="1"/>
            <a:r>
              <a:rPr lang="en-US" altLang="zh-TW" sz="2800"/>
              <a:t>Permitting Thee to settle when Thou hast need of me.</a:t>
            </a:r>
          </a:p>
          <a:p>
            <a:pPr algn="ctr" eaLnBrk="1" hangingPunct="1"/>
            <a:r>
              <a:rPr lang="zh-TW" altLang="en-US"/>
              <a:t>從我活出祢的自己，耶穌，祢是我生命；</a:t>
            </a:r>
          </a:p>
          <a:p>
            <a:pPr algn="ctr" eaLnBrk="1" hangingPunct="1"/>
            <a:r>
              <a:rPr lang="en-US" altLang="zh-TW" sz="2800"/>
              <a:t>Live out Thy life within me, O Jesus, King of kings!</a:t>
            </a:r>
            <a:endParaRPr lang="zh-TW" altLang="en-US" sz="2800"/>
          </a:p>
          <a:p>
            <a:pPr algn="ctr" eaLnBrk="1" hangingPunct="1"/>
            <a:r>
              <a:rPr lang="zh-TW" altLang="en-US"/>
              <a:t>對於我的所有問題，求祢以祢為答應。</a:t>
            </a:r>
          </a:p>
          <a:p>
            <a:pPr algn="ctr" eaLnBrk="1" hangingPunct="1"/>
            <a:r>
              <a:rPr lang="en-US" altLang="zh-TW" sz="2800"/>
              <a:t>Be Thou the glorious answer to all my questionings.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5336</TotalTime>
  <Words>423</Words>
  <Application>Microsoft Office PowerPoint</Application>
  <PresentationFormat>Custom</PresentationFormat>
  <Paragraphs>40</Paragraphs>
  <Slides>4</Slides>
  <Notes>4</Notes>
  <HiddenSlides>0</HiddenSlides>
  <MMClips>1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H314  從我活出祢的自己  LIVE OUT THY LIFE WITHIN ME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117</cp:revision>
  <dcterms:created xsi:type="dcterms:W3CDTF">2001-04-19T19:07:54Z</dcterms:created>
  <dcterms:modified xsi:type="dcterms:W3CDTF">2017-08-05T17:18:33Z</dcterms:modified>
</cp:coreProperties>
</file>